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619eaa35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619eaa35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619eaa352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619eaa352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619eaa352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d619eaa352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619eaa35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619eaa35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619eaa352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619eaa352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619eaa35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619eaa35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619eaa35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619eaa35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619eaa35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619eaa35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619eaa352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d619eaa352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619eaa35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619eaa35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619eaa352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619eaa35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619eaa352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619eaa352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619eaa35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619eaa35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pxH4_6TWsc4" TargetMode="External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T3.3 Experiência de Usuário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BR" sz="1200"/>
              <a:t>Professor Rafael Chanin</a:t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BR" sz="1200"/>
              <a:t>Carolina Michel, Felipe Freitas, Luca Mandelli e Mateus Caçabuena</a:t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Tecnologias/Adições Necessárias:</a:t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934700"/>
            <a:ext cx="3594370" cy="29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38" y="2615013"/>
            <a:ext cx="4098224" cy="23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2"/>
          <p:cNvSpPr txBox="1"/>
          <p:nvPr/>
        </p:nvSpPr>
        <p:spPr>
          <a:xfrm>
            <a:off x="4572000" y="1934700"/>
            <a:ext cx="40983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Google Cardboard ou Óculos VR para melhor experiência.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Protótipo Final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2625" y="204838"/>
            <a:ext cx="2191645" cy="4733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otball in Virtual Reality(VR), 360° Video.&#10;&#10;Minecraft 360°(VR) Videos: @VRPlanetMinecraft &#10;&#10;►How to watch 360°(VR) video on Youtube?&#10;▬▬▬▬▬▬▬▬▬▬▬▬▬▬▬▬▬▬▬▬&#10;To watch 360-degree video (360) on YouTube, a headset is not required – all you need is a mobile device or desktop computer. Instead of putting on a headset,  you can explore the video in all directions with a few simple moves. On desktop, you can click and drag with a mouse or click the arrows in the top left-hand corner of the screen. On a mobile device, you can drag your finger across the screen or move it around in different directions.&#10;You can enjoy all 360 video on my channel on your desktop, mobile device, and with or without a headset.&#10;&#10;#VRPlanet #VRP #360Video #Skiing #VR &#10;&#10;▶️VR Planet" id="162" name="Google Shape;162;p24" title="FOOTBALL VR/360°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88" y="181788"/>
            <a:ext cx="8497625" cy="47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 rotWithShape="1">
          <a:blip r:embed="rId3">
            <a:alphaModFix/>
          </a:blip>
          <a:srcRect b="12495" l="0" r="0" t="12502"/>
          <a:stretch/>
        </p:blipFill>
        <p:spPr>
          <a:xfrm>
            <a:off x="3712350" y="786712"/>
            <a:ext cx="4760099" cy="35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 txBox="1"/>
          <p:nvPr>
            <p:ph idx="4294967295" type="body"/>
          </p:nvPr>
        </p:nvSpPr>
        <p:spPr>
          <a:xfrm>
            <a:off x="721225" y="2781725"/>
            <a:ext cx="26958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Que os torcedores possam assistir ao jogo de qualquer lugar, junto de seus amigos, como se estivessem no estádio.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</a:t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774800" y="3849300"/>
            <a:ext cx="34290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28/11/2024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Retomada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6289" y="1318650"/>
            <a:ext cx="19050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FutMatch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1225" y="2781725"/>
            <a:ext cx="19050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É um aplicativo que permite com que torcedores de um time se reúnam para assistir um jogo.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0901" y="505400"/>
            <a:ext cx="1910150" cy="41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4">
            <a:alphaModFix/>
          </a:blip>
          <a:srcRect b="16192" l="11180" r="9805" t="16199"/>
          <a:stretch/>
        </p:blipFill>
        <p:spPr>
          <a:xfrm>
            <a:off x="3156175" y="1143325"/>
            <a:ext cx="3368024" cy="349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Fluxo de Navegação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6575" y="152400"/>
            <a:ext cx="215276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556" y="152400"/>
            <a:ext cx="223646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986" y="272825"/>
            <a:ext cx="1899475" cy="459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7000"/>
              <a:t>Realidade Virtual</a:t>
            </a:r>
            <a:endParaRPr sz="7000"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Interface Natural Escolhida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790" y="2272900"/>
            <a:ext cx="4149061" cy="23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 e História</a:t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721225" y="2571750"/>
            <a:ext cx="3300900" cy="18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Realidade virtual (VR) é uma tecnologia que cria ambientes simulados em 3D ou 360°, proporcionando imersão e interação em tempo real por meio de dispositivos como óculos VR, substituindo os sentidos naturais por experiências geradas por computador. Seu objetivo é transportar o usuário para uma realidade alternativa, criando uma sensação de presença em um universo virtual.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5137175" y="1318650"/>
            <a:ext cx="3300900" cy="30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conceito de VR surgiu na década de 1970, quando Myron Krueger estudou a interação entre computadores e sistemas de vídeo, chamando-a de "realidade artificial". O termo "realidade virtual" foi cunhado por Jaron Lanier nos anos 1980 para descrever simulações multiusuário. Em 1984, William Gibson introduziu o termo "cyberspace" em sua obra </a:t>
            </a:r>
            <a:r>
              <a:rPr i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Neuromancer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 evolução da VR combina avanços tecnológicos com a criação de experiências cada vez mais imersivas.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325" y="2078875"/>
            <a:ext cx="3369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realidade virtual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imersiva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permite interação com simulações por telas convencionais, sem a sensação de presença total. Já a </a:t>
            </a: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imersiva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envolve o usuário em um ambiente totalmente virtual, isolando-o do mundo real com dispositivos como óculos VR. </a:t>
            </a: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segunda oferece maior envolvimento, enquanto a primeira é mais prática e acessível.</a:t>
            </a:r>
            <a:endParaRPr/>
          </a:p>
        </p:txBody>
      </p:sp>
      <p:sp>
        <p:nvSpPr>
          <p:cNvPr id="132" name="Google Shape;132;p2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de Realidade Virtual</a:t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620" y="1853842"/>
            <a:ext cx="2931325" cy="2516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in a black shirt is playing a game with a score of 4 (Fornecido por Tenor)"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302" y="2730950"/>
            <a:ext cx="3369200" cy="208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Similares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VR Soccer (Steam Game)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1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Metaverse (Meta)</a:t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571750"/>
            <a:ext cx="3143516" cy="17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 rotWithShape="1">
          <a:blip r:embed="rId4">
            <a:alphaModFix/>
          </a:blip>
          <a:srcRect b="0" l="21679" r="22011" t="0"/>
          <a:stretch/>
        </p:blipFill>
        <p:spPr>
          <a:xfrm>
            <a:off x="6512538" y="2436700"/>
            <a:ext cx="1905324" cy="190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